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hurjjcWmxbj01wPXXiofFh+F5p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ec5c711d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15ec5c711d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ec5c711dd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15ec5c711dd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72c63bcee3_4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172c63bcee3_4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72c63bcee3_4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172c63bcee3_4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72c63bcee3_4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172c63bcee3_4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ec5c711dd_0_3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g15ec5c711dd_0_3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g15ec5c711dd_0_3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5ec5c711dd_0_39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15ec5c711dd_0_39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15ec5c711dd_0_3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5ec5c711dd_0_3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5ec5c711dd_0_3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g15ec5c711dd_0_3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g15ec5c711dd_0_3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5ec5c711dd_0_36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g15ec5c711dd_0_3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5ec5c711dd_0_3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15ec5c711dd_0_37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g15ec5c711dd_0_37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15ec5c711dd_0_3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5ec5c711dd_0_3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15ec5c711dd_0_3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5ec5c711dd_0_37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g15ec5c711dd_0_37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15ec5c711dd_0_3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5ec5c711dd_0_38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g15ec5c711dd_0_3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5ec5c711dd_0_38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15ec5c711dd_0_38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g15ec5c711dd_0_38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g15ec5c711dd_0_38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g15ec5c711dd_0_3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5ec5c711dd_0_39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g15ec5c711dd_0_3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ec5c711dd_0_3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15ec5c711dd_0_3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15ec5c711dd_0_3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15ec5c711dd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1700" y="4841525"/>
            <a:ext cx="606177" cy="2211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15ec5c711dd_0_47"/>
          <p:cNvSpPr txBox="1"/>
          <p:nvPr>
            <p:ph idx="4294967295" type="body"/>
          </p:nvPr>
        </p:nvSpPr>
        <p:spPr>
          <a:xfrm>
            <a:off x="238450" y="2246075"/>
            <a:ext cx="8520600" cy="19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b="1" lang="es" sz="4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TÍTULO </a:t>
            </a:r>
            <a:endParaRPr b="1" sz="4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g15ec5c711dd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5ec5c711dd_0_349"/>
          <p:cNvSpPr txBox="1"/>
          <p:nvPr>
            <p:ph idx="1" type="body"/>
          </p:nvPr>
        </p:nvSpPr>
        <p:spPr>
          <a:xfrm>
            <a:off x="143075" y="1069875"/>
            <a:ext cx="8520600" cy="19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s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Presentación …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g15ec5c711dd_0_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1700" y="4841525"/>
            <a:ext cx="606177" cy="22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5ec5c711dd_0_3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808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72c63bcee3_4_25"/>
          <p:cNvSpPr txBox="1"/>
          <p:nvPr>
            <p:ph idx="1" type="body"/>
          </p:nvPr>
        </p:nvSpPr>
        <p:spPr>
          <a:xfrm>
            <a:off x="124000" y="1063525"/>
            <a:ext cx="8520600" cy="19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s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Presentación …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g172c63bcee3_4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1700" y="4841525"/>
            <a:ext cx="606177" cy="22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172c63bcee3_4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808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72c63bcee3_4_31"/>
          <p:cNvSpPr txBox="1"/>
          <p:nvPr>
            <p:ph idx="1" type="body"/>
          </p:nvPr>
        </p:nvSpPr>
        <p:spPr>
          <a:xfrm>
            <a:off x="124000" y="1063525"/>
            <a:ext cx="8520600" cy="19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s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Presentación …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g172c63bcee3_4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1700" y="4841525"/>
            <a:ext cx="606177" cy="22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172c63bcee3_4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808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72c63bcee3_4_37"/>
          <p:cNvSpPr txBox="1"/>
          <p:nvPr>
            <p:ph idx="1" type="body"/>
          </p:nvPr>
        </p:nvSpPr>
        <p:spPr>
          <a:xfrm>
            <a:off x="124000" y="1063525"/>
            <a:ext cx="8520600" cy="19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s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Presentación …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g172c63bcee3_4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1700" y="4841525"/>
            <a:ext cx="606177" cy="22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172c63bcee3_4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808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