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9144000" cx="5144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880">
          <p15:clr>
            <a:srgbClr val="A4A3A4"/>
          </p15:clr>
        </p15:guide>
        <p15:guide id="2" pos="1620">
          <p15:clr>
            <a:srgbClr val="A4A3A4"/>
          </p15:clr>
        </p15:guide>
      </p15:sldGuideLst>
    </p:ext>
    <p:ext uri="GoogleSlidesCustomDataVersion2">
      <go:slidesCustomData xmlns:go="http://customooxmlschemas.google.com/" r:id="rId7" roundtripDataSignature="AMtx7milid8Sg/BkfgyjLKuF+4RfxHTWo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162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524f310131_2_0:notes"/>
          <p:cNvSpPr/>
          <p:nvPr>
            <p:ph idx="2" type="sldImg"/>
          </p:nvPr>
        </p:nvSpPr>
        <p:spPr>
          <a:xfrm>
            <a:off x="2464751" y="685800"/>
            <a:ext cx="1929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g2524f31013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type="ctrTitle"/>
          </p:nvPr>
        </p:nvSpPr>
        <p:spPr>
          <a:xfrm>
            <a:off x="175367" y="1323689"/>
            <a:ext cx="4793700" cy="3649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3"/>
          <p:cNvSpPr txBox="1"/>
          <p:nvPr>
            <p:ph idx="1" type="subTitle"/>
          </p:nvPr>
        </p:nvSpPr>
        <p:spPr>
          <a:xfrm>
            <a:off x="175362" y="5038444"/>
            <a:ext cx="4793700" cy="1409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2"/>
          <p:cNvSpPr txBox="1"/>
          <p:nvPr>
            <p:ph hasCustomPrompt="1" type="title"/>
          </p:nvPr>
        </p:nvSpPr>
        <p:spPr>
          <a:xfrm>
            <a:off x="175362" y="1966444"/>
            <a:ext cx="4793700" cy="3490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2"/>
          <p:cNvSpPr txBox="1"/>
          <p:nvPr>
            <p:ph idx="1" type="body"/>
          </p:nvPr>
        </p:nvSpPr>
        <p:spPr>
          <a:xfrm>
            <a:off x="175362" y="5603956"/>
            <a:ext cx="4793700" cy="231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3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4"/>
          <p:cNvSpPr txBox="1"/>
          <p:nvPr>
            <p:ph type="title"/>
          </p:nvPr>
        </p:nvSpPr>
        <p:spPr>
          <a:xfrm>
            <a:off x="175362" y="3823733"/>
            <a:ext cx="4793700" cy="149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4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5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5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5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6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6"/>
          <p:cNvSpPr txBox="1"/>
          <p:nvPr>
            <p:ph idx="1" type="body"/>
          </p:nvPr>
        </p:nvSpPr>
        <p:spPr>
          <a:xfrm>
            <a:off x="175362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6"/>
          <p:cNvSpPr txBox="1"/>
          <p:nvPr>
            <p:ph idx="2" type="body"/>
          </p:nvPr>
        </p:nvSpPr>
        <p:spPr>
          <a:xfrm>
            <a:off x="2718701" y="2048844"/>
            <a:ext cx="22503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6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7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7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/>
          <p:nvPr>
            <p:ph type="title"/>
          </p:nvPr>
        </p:nvSpPr>
        <p:spPr>
          <a:xfrm>
            <a:off x="175362" y="987733"/>
            <a:ext cx="1579800" cy="1343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8"/>
          <p:cNvSpPr txBox="1"/>
          <p:nvPr>
            <p:ph idx="1" type="body"/>
          </p:nvPr>
        </p:nvSpPr>
        <p:spPr>
          <a:xfrm>
            <a:off x="175362" y="2470400"/>
            <a:ext cx="1579800" cy="565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8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/>
          <p:nvPr>
            <p:ph type="title"/>
          </p:nvPr>
        </p:nvSpPr>
        <p:spPr>
          <a:xfrm>
            <a:off x="275814" y="800267"/>
            <a:ext cx="3582600" cy="727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9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0"/>
          <p:cNvSpPr/>
          <p:nvPr/>
        </p:nvSpPr>
        <p:spPr>
          <a:xfrm>
            <a:off x="2572200" y="-222"/>
            <a:ext cx="2572200" cy="9144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0"/>
          <p:cNvSpPr txBox="1"/>
          <p:nvPr>
            <p:ph type="title"/>
          </p:nvPr>
        </p:nvSpPr>
        <p:spPr>
          <a:xfrm>
            <a:off x="149370" y="2192311"/>
            <a:ext cx="2275800" cy="2635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0"/>
          <p:cNvSpPr txBox="1"/>
          <p:nvPr>
            <p:ph idx="1" type="subTitle"/>
          </p:nvPr>
        </p:nvSpPr>
        <p:spPr>
          <a:xfrm>
            <a:off x="149370" y="4983244"/>
            <a:ext cx="2275800" cy="21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0"/>
          <p:cNvSpPr txBox="1"/>
          <p:nvPr>
            <p:ph idx="2" type="body"/>
          </p:nvPr>
        </p:nvSpPr>
        <p:spPr>
          <a:xfrm>
            <a:off x="2778955" y="1287244"/>
            <a:ext cx="2158800" cy="65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0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/>
          <p:nvPr>
            <p:ph idx="1" type="body"/>
          </p:nvPr>
        </p:nvSpPr>
        <p:spPr>
          <a:xfrm>
            <a:off x="175362" y="7521022"/>
            <a:ext cx="3375000" cy="1075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1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75362" y="791156"/>
            <a:ext cx="4793700" cy="101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75362" y="2048844"/>
            <a:ext cx="4793700" cy="607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2" type="sldNum"/>
          </p:nvPr>
        </p:nvSpPr>
        <p:spPr>
          <a:xfrm>
            <a:off x="4766591" y="8290163"/>
            <a:ext cx="308700" cy="699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g2524f310131_2_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66775" y="8832425"/>
            <a:ext cx="606177" cy="2211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g2524f310131_2_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0" y="-2"/>
            <a:ext cx="5144401" cy="45461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